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handoutMasterIdLst>
    <p:handoutMasterId r:id="rId4"/>
  </p:handoutMasterIdLst>
  <p:sldIdLst>
    <p:sldId id="256" r:id="rId5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2"/>
    <p:restoredTop sz="94660"/>
  </p:normalViewPr>
  <p:slideViewPr>
    <p:cSldViewPr>
      <p:cViewPr varScale="1">
        <p:scale>
          <a:sx n="81" d="100"/>
          <a:sy n="81" d="100"/>
        </p:scale>
        <p:origin x="-142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4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6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9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10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1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11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12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3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203737"/>
            <a:ext cx="6172200" cy="179219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123950"/>
            <a:ext cx="6172200" cy="30723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5751"/>
            <a:ext cx="6172200" cy="564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66185"/>
            <a:ext cx="1543051" cy="759819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1" cy="759819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5751"/>
            <a:ext cx="6172200" cy="570845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3931929"/>
            <a:ext cx="6172200" cy="14081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579666"/>
            <a:ext cx="6172200" cy="2352263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5753"/>
            <a:ext cx="2978088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315753"/>
            <a:ext cx="3005091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64069"/>
            <a:ext cx="3545579" cy="75231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267744"/>
            <a:ext cx="2256235" cy="56966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252187"/>
            <a:ext cx="4114800" cy="75565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283524"/>
            <a:ext cx="4114800" cy="58384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068279"/>
            <a:ext cx="4114800" cy="89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8316416"/>
            <a:ext cx="3078343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558204"/>
            <a:ext cx="6172200" cy="1325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5751"/>
            <a:ext cx="6172200" cy="570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316416"/>
            <a:ext cx="1411915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8316416"/>
            <a:ext cx="1438917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7" name="図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2323" y="617796"/>
            <a:ext cx="5885410" cy="7772607"/>
          </a:xfrm>
          <a:prstGeom prst="rect">
            <a:avLst/>
          </a:prstGeom>
        </p:spPr>
      </p:pic>
      <p:sp>
        <p:nvSpPr>
          <p:cNvPr id="1118" name="四角形 17"/>
          <p:cNvSpPr/>
          <p:nvPr/>
        </p:nvSpPr>
        <p:spPr>
          <a:xfrm>
            <a:off x="365463" y="325435"/>
            <a:ext cx="3672000" cy="788032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/>
              <a:t>豊後大野市　地域計画　目標地図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/>
              <a:t>（清川町</a:t>
            </a:r>
            <a:r>
              <a:rPr lang="ja-JP" altLang="en-US"/>
              <a:t>抜粋</a:t>
            </a:r>
            <a:r>
              <a:rPr lang="ja-JP" altLang="en-US"/>
              <a:t>）</a:t>
            </a:r>
            <a:endParaRPr lang="ja-JP" altLang="en-US"/>
          </a:p>
        </p:txBody>
      </p:sp>
      <p:pic>
        <p:nvPicPr>
          <p:cNvPr id="11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588" y="7109528"/>
            <a:ext cx="2152413" cy="14923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Dynabook</Company>
  <AppVersion>4.1.7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bungoohno</dc:creator>
  <cp:lastModifiedBy>bungoohno</cp:lastModifiedBy>
  <dcterms:created xsi:type="dcterms:W3CDTF">2025-05-13T07:05:07Z</dcterms:created>
  <dcterms:modified xsi:type="dcterms:W3CDTF">2025-05-13T07:05:07Z</dcterms:modified>
  <cp:revision>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