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handoutMasterIdLst>
    <p:handoutMasterId r:id="rId4"/>
  </p:handoutMasterIdLst>
  <p:sldIdLst>
    <p:sldId id="256" r:id="rId5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2"/>
    <p:restoredTop sz="94660"/>
  </p:normalViewPr>
  <p:slideViewPr>
    <p:cSldViewPr>
      <p:cViewPr varScale="1">
        <p:scale>
          <a:sx n="81" d="100"/>
          <a:sy n="81" d="100"/>
        </p:scale>
        <p:origin x="-142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9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1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11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1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3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66185"/>
            <a:ext cx="1543051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1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267744"/>
            <a:ext cx="2256235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3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四角形 18"/>
          <p:cNvSpPr>
            <a:spLocks noGrp="1"/>
          </p:cNvSpPr>
          <p:nvPr>
            <p:ph type="ctrTitle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21" name="四角形 19"/>
          <p:cNvSpPr>
            <a:spLocks noGrp="1"/>
          </p:cNvSpPr>
          <p:nvPr>
            <p:ph type="subTitle" idx="1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pic>
        <p:nvPicPr>
          <p:cNvPr id="1176" name="図 7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2376" y="1834804"/>
            <a:ext cx="5633249" cy="6123741"/>
          </a:xfrm>
          <a:prstGeom prst="rect">
            <a:avLst/>
          </a:prstGeom>
        </p:spPr>
      </p:pic>
      <p:pic>
        <p:nvPicPr>
          <p:cNvPr id="1177" name="図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420" y="7196290"/>
            <a:ext cx="2731680" cy="1779135"/>
          </a:xfrm>
          <a:prstGeom prst="rect">
            <a:avLst/>
          </a:prstGeom>
        </p:spPr>
      </p:pic>
      <p:sp>
        <p:nvSpPr>
          <p:cNvPr id="1179" name="四角形 77"/>
          <p:cNvSpPr/>
          <p:nvPr/>
        </p:nvSpPr>
        <p:spPr>
          <a:xfrm>
            <a:off x="365463" y="324000"/>
            <a:ext cx="3672000" cy="1083628"/>
          </a:xfrm>
          <a:prstGeom prst="rect"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豊後大野市　地域計画　目標地図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/>
              <a:t>（</a:t>
            </a:r>
            <a:r>
              <a:rPr lang="ja-JP" altLang="en-US"/>
              <a:t>千歳町</a:t>
            </a:r>
            <a:r>
              <a:rPr lang="ja-JP" altLang="en-US"/>
              <a:t>抜粋</a:t>
            </a:r>
            <a:r>
              <a:rPr lang="ja-JP" altLang="en-US"/>
              <a:t>）</a:t>
            </a:r>
            <a:endParaRPr lang="ja-JP" altLang="en-US"/>
          </a:p>
        </p:txBody>
      </p:sp>
      <p:sp>
        <p:nvSpPr>
          <p:cNvPr id="1180" name="四角形 78"/>
          <p:cNvSpPr/>
          <p:nvPr/>
        </p:nvSpPr>
        <p:spPr>
          <a:xfrm>
            <a:off x="765000" y="1581846"/>
            <a:ext cx="1296000" cy="505196"/>
          </a:xfrm>
          <a:prstGeom prst="rect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変更案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Dynabook</Company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bungoohno</dc:creator>
  <cp:lastModifiedBy>bungoohno</cp:lastModifiedBy>
  <dcterms:created xsi:type="dcterms:W3CDTF">2025-04-22T05:24:14Z</dcterms:created>
  <dcterms:modified xsi:type="dcterms:W3CDTF">2025-04-22T05:24:14Z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