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<Relationships xmlns="http://schemas.openxmlformats.org/package/2006/relationships"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Relationship Id="rId5" Type="http://schemas.openxmlformats.org/officeDocument/2006/relationships/custom-properties" Target="docProps/custom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" saveSubsetFonts="1">
  <p:sldMasterIdLst>
    <p:sldMasterId id="2147483660" r:id="rId2"/>
  </p:sldMasterIdLst>
  <p:notesMasterIdLst>
    <p:notesMasterId r:id="rId3"/>
  </p:notesMasterIdLst>
  <p:handoutMasterIdLst>
    <p:handoutMasterId r:id="rId4"/>
  </p:handoutMasterIdLst>
  <p:sldIdLst>
    <p:sldId id="256" r:id="rId5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12"/>
    <p:restoredTop sz="94660"/>
  </p:normalViewPr>
  <p:slideViewPr>
    <p:cSldViewPr>
      <p:cViewPr varScale="1">
        <p:scale>
          <a:sx n="81" d="100"/>
          <a:sy n="81" d="100"/>
        </p:scale>
        <p:origin x="-1428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?><Relationships xmlns="http://schemas.openxmlformats.org/package/2006/relationships"><Relationship Id="rId1" Type="http://schemas.openxmlformats.org/officeDocument/2006/relationships/theme" Target="theme/theme1.xml" /><Relationship Id="rId2" Type="http://schemas.openxmlformats.org/officeDocument/2006/relationships/slideMaster" Target="slideMasters/slideMaster1.xml" /><Relationship Id="rId3" Type="http://schemas.openxmlformats.org/officeDocument/2006/relationships/notesMaster" Target="notesMasters/notesMaster1.xml" /><Relationship Id="rId4" Type="http://schemas.openxmlformats.org/officeDocument/2006/relationships/handoutMaster" Target="handoutMasters/handoutMaster1.xml" /><Relationship Id="rId5" Type="http://schemas.openxmlformats.org/officeDocument/2006/relationships/slide" Target="slides/slide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ableStyles" Target="tableStyles.xml" /></Relationships>
</file>

<file path=ppt/handoutMasters/_rels/handoutMaster1.xml.rels><?xml version="1.0" encoding="UTF-8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6495F-6063-4993-A734-166D669CB266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0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EFFF0-29BD-4FE4-AA32-41D1110306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9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2015/2/5</a:t>
            </a:fld>
            <a:endParaRPr kumimoji="1" lang="ja-JP" altLang="en-US"/>
          </a:p>
        </p:txBody>
      </p:sp>
      <p:sp>
        <p:nvSpPr>
          <p:cNvPr id="1110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1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11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112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13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203737"/>
            <a:ext cx="6172200" cy="179219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123950"/>
            <a:ext cx="6172200" cy="30723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315751"/>
            <a:ext cx="6172200" cy="564862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66185"/>
            <a:ext cx="1543051" cy="759819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1" cy="759819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315751"/>
            <a:ext cx="6172200" cy="5708452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3931929"/>
            <a:ext cx="6172200" cy="1408156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579666"/>
            <a:ext cx="6172200" cy="2352263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5753"/>
            <a:ext cx="2978088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315753"/>
            <a:ext cx="3005091" cy="56486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2015/6/24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046818"/>
            <a:ext cx="2978088" cy="8530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2899833"/>
            <a:ext cx="2978088" cy="506454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64066"/>
            <a:ext cx="2256235" cy="154940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64069"/>
            <a:ext cx="3545579" cy="75231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267744"/>
            <a:ext cx="2256235" cy="56966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252187"/>
            <a:ext cx="4114800" cy="755652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283524"/>
            <a:ext cx="4114800" cy="58384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068279"/>
            <a:ext cx="4114800" cy="896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2015/3/10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8316416"/>
            <a:ext cx="3078343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558204"/>
            <a:ext cx="6172200" cy="13254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5751"/>
            <a:ext cx="6172200" cy="5708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en-US" altLang="ja-JP" dirty="0" smtClean="0"/>
          </a:p>
          <a:p>
            <a:pPr lvl="5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6 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7 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8 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9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316416"/>
            <a:ext cx="1411915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2015/3/10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8316416"/>
            <a:ext cx="1438917" cy="4868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png" /><Relationship Id="rId3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0" name="四角形 18"/>
          <p:cNvSpPr>
            <a:spLocks noGrp="1"/>
          </p:cNvSpPr>
          <p:nvPr>
            <p:ph type="ctrTitle"/>
          </p:nvPr>
        </p:nvSpPr>
        <p:spPr>
          <a:prstGeom prst="rect"/>
        </p:spPr>
        <p:txBody>
          <a:bodyPr/>
          <a:p>
            <a:endParaRPr kumimoji="1" lang="ja-JP" altLang="en-US"/>
          </a:p>
        </p:txBody>
      </p:sp>
      <p:sp>
        <p:nvSpPr>
          <p:cNvPr id="1121" name="四角形 19"/>
          <p:cNvSpPr>
            <a:spLocks noGrp="1"/>
          </p:cNvSpPr>
          <p:nvPr>
            <p:ph type="subTitle" idx="1"/>
          </p:nvPr>
        </p:nvSpPr>
        <p:spPr>
          <a:prstGeom prst="rect"/>
        </p:spPr>
        <p:txBody>
          <a:bodyPr/>
          <a:p>
            <a:endParaRPr kumimoji="1" lang="ja-JP" altLang="en-US"/>
          </a:p>
        </p:txBody>
      </p:sp>
      <p:pic>
        <p:nvPicPr>
          <p:cNvPr id="1176" name="図 7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12376" y="1834804"/>
            <a:ext cx="5633249" cy="6123741"/>
          </a:xfrm>
          <a:prstGeom prst="rect">
            <a:avLst/>
          </a:prstGeom>
        </p:spPr>
      </p:pic>
      <p:pic>
        <p:nvPicPr>
          <p:cNvPr id="1177" name="図 7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3420" y="7196290"/>
            <a:ext cx="2731680" cy="1779135"/>
          </a:xfrm>
          <a:prstGeom prst="rect">
            <a:avLst/>
          </a:prstGeom>
        </p:spPr>
      </p:pic>
      <p:sp>
        <p:nvSpPr>
          <p:cNvPr id="1179" name="四角形 77"/>
          <p:cNvSpPr/>
          <p:nvPr/>
        </p:nvSpPr>
        <p:spPr>
          <a:xfrm>
            <a:off x="365463" y="324000"/>
            <a:ext cx="3672000" cy="1083628"/>
          </a:xfrm>
          <a:prstGeom prst="rect"/>
          <a:ln w="12700" cap="flat" cmpd="sng" algn="ctr">
            <a:solidFill>
              <a:schemeClr val="tx1"/>
            </a:solidFill>
            <a:prstDash val="solid"/>
            <a:miter lim="800000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豊後大野市　地域計画　目標地図</a:t>
            </a:r>
            <a:endParaRPr lang="ja-JP" altLang="en-US"/>
          </a:p>
          <a:p>
            <a:pPr algn="ctr">
              <a:defRPr lang="ja-JP" altLang="en-US"/>
            </a:pPr>
            <a:r>
              <a:rPr lang="ja-JP" altLang="en-US"/>
              <a:t>（</a:t>
            </a:r>
            <a:r>
              <a:rPr lang="ja-JP" altLang="en-US"/>
              <a:t>千歳町</a:t>
            </a:r>
            <a:r>
              <a:rPr lang="ja-JP" altLang="en-US"/>
              <a:t>抜粋</a:t>
            </a:r>
            <a:r>
              <a:rPr lang="ja-JP" altLang="en-US"/>
              <a:t>）</a:t>
            </a:r>
            <a:endParaRPr lang="ja-JP" altLang="en-US"/>
          </a:p>
        </p:txBody>
      </p:sp>
      <p:sp>
        <p:nvSpPr>
          <p:cNvPr id="1180" name="四角形 78"/>
          <p:cNvSpPr/>
          <p:nvPr/>
        </p:nvSpPr>
        <p:spPr>
          <a:xfrm>
            <a:off x="765000" y="1581846"/>
            <a:ext cx="1296000" cy="505196"/>
          </a:xfrm>
          <a:prstGeom prst="rect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p>
            <a:pPr algn="ctr">
              <a:defRPr lang="ja-JP" altLang="en-US"/>
            </a:pPr>
            <a:r>
              <a:rPr lang="ja-JP" altLang="en-US"/>
              <a:t>変更案</a:t>
            </a:r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:vt="http://schemas.openxmlformats.org/officeDocument/2006/docPropsVTypes" xmlns="http://schemas.openxmlformats.org/officeDocument/2006/extended-properties">
  <Application>JUST Focus</Application>
  <Company>Dynabook</Company>
  <AppVersion>4.1.7</AppVersion>
  <PresentationFormat>ユーザー設定</PresentationFormat>
  <Slides>1</Slides>
  <Notes>0</Notes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bungoohno</dc:creator>
  <cp:lastModifiedBy>bungoohno</cp:lastModifiedBy>
  <dcterms:created xsi:type="dcterms:W3CDTF">2025-04-22T05:24:14Z</dcterms:created>
  <dcterms:modified xsi:type="dcterms:W3CDTF">2025-04-22T05:24:14Z</dcterms:modified>
  <cp:revision>1</cp:revision>
</cp:coreProperties>
</file>

<file path=docProps/custom.xml><?xml version="1.0" encoding="utf-8"?>
<Properties xmlns:vt="http://schemas.openxmlformats.org/officeDocument/2006/docPropsVTypes" xmlns="http://schemas.openxmlformats.org/officeDocument/2006/custom-properties"/>
</file>